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78" r:id="rId4"/>
    <p:sldId id="280" r:id="rId5"/>
    <p:sldId id="279" r:id="rId6"/>
    <p:sldId id="281" r:id="rId7"/>
    <p:sldId id="282" r:id="rId8"/>
    <p:sldId id="283" r:id="rId9"/>
    <p:sldId id="284" r:id="rId10"/>
    <p:sldId id="285" r:id="rId11"/>
    <p:sldId id="28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9EC979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8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8373" y="3602038"/>
            <a:ext cx="11336783" cy="1677328"/>
          </a:xfrm>
        </p:spPr>
        <p:txBody>
          <a:bodyPr>
            <a:normAutofit/>
          </a:bodyPr>
          <a:lstStyle/>
          <a:p>
            <a:r>
              <a:rPr lang="fr-FR" sz="4400" dirty="0"/>
              <a:t>Trouve le verbe conjugué / Écris son infinitif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4B12CA59-8F89-4D4E-B9C5-AF51D44498D6}"/>
              </a:ext>
            </a:extLst>
          </p:cNvPr>
          <p:cNvSpPr txBox="1">
            <a:spLocks/>
          </p:cNvSpPr>
          <p:nvPr/>
        </p:nvSpPr>
        <p:spPr>
          <a:xfrm>
            <a:off x="1524000" y="5965965"/>
            <a:ext cx="9144000" cy="61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Semaine supplémentaire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D109B89-B76B-490F-820C-64A83B51CA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79"/>
          <a:stretch/>
        </p:blipFill>
        <p:spPr>
          <a:xfrm>
            <a:off x="0" y="-1"/>
            <a:ext cx="795171" cy="91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16246" y="1931726"/>
            <a:ext cx="10996600" cy="17353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000" b="1" dirty="0">
                <a:solidFill>
                  <a:srgbClr val="9EC979"/>
                </a:solidFill>
              </a:rPr>
              <a:t>Trouve le verbe conjugué / Donne son infinitif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r>
              <a:rPr lang="fr-FR" sz="3600" dirty="0"/>
              <a:t>Une équipe de chercheurs découvre les restes d’un squelette.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33FA0EFF-1AE2-4421-833C-B13A12196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B280A91-3AE0-ABA0-1641-CDBF4267B7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34"/>
          <a:stretch/>
        </p:blipFill>
        <p:spPr>
          <a:xfrm>
            <a:off x="-8815" y="445982"/>
            <a:ext cx="525061" cy="59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059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59" y="246432"/>
            <a:ext cx="7679185" cy="1325563"/>
          </a:xfrm>
        </p:spPr>
        <p:txBody>
          <a:bodyPr>
            <a:normAutofit/>
          </a:bodyPr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16246" y="1821928"/>
            <a:ext cx="10996600" cy="17353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r>
              <a:rPr lang="fr-FR" sz="3600" dirty="0"/>
              <a:t>Une équipe de chercheurs découvre les restes d’un squelette.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BB9CF66-B454-428B-9C04-600346300BC4}"/>
              </a:ext>
            </a:extLst>
          </p:cNvPr>
          <p:cNvSpPr/>
          <p:nvPr/>
        </p:nvSpPr>
        <p:spPr>
          <a:xfrm>
            <a:off x="5335196" y="2689624"/>
            <a:ext cx="1757779" cy="762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F5AC56D-4BAE-4A1C-BD0D-95B92C0BF65B}"/>
              </a:ext>
            </a:extLst>
          </p:cNvPr>
          <p:cNvSpPr txBox="1"/>
          <p:nvPr/>
        </p:nvSpPr>
        <p:spPr>
          <a:xfrm>
            <a:off x="5348437" y="3429000"/>
            <a:ext cx="182547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découvrir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81274E0-5759-0B1E-054E-74B777C680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34"/>
          <a:stretch/>
        </p:blipFill>
        <p:spPr>
          <a:xfrm>
            <a:off x="-8815" y="445982"/>
            <a:ext cx="525061" cy="59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735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59" y="246432"/>
            <a:ext cx="7679185" cy="1325563"/>
          </a:xfrm>
        </p:spPr>
        <p:txBody>
          <a:bodyPr>
            <a:normAutofit/>
          </a:bodyPr>
          <a:lstStyle/>
          <a:p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09989" y="1931726"/>
            <a:ext cx="11161801" cy="1735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Trouve le verbe conjugué / Donne son infinitif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r>
              <a:rPr lang="fr-FR" sz="3600" dirty="0"/>
              <a:t>Lucy ne mesurait pas plus d’1m20.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2985750-2804-4AD9-ABE8-C1BA7479E3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34"/>
          <a:stretch/>
        </p:blipFill>
        <p:spPr>
          <a:xfrm>
            <a:off x="-8815" y="445982"/>
            <a:ext cx="525061" cy="59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59" y="246432"/>
            <a:ext cx="7679185" cy="1325563"/>
          </a:xfrm>
        </p:spPr>
        <p:txBody>
          <a:bodyPr>
            <a:normAutofit/>
          </a:bodyPr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7744" y="2004772"/>
            <a:ext cx="11161801" cy="173539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r>
              <a:rPr lang="fr-FR" sz="4200" dirty="0"/>
              <a:t>Lucy ne mesurait pas plus d’1m20.</a:t>
            </a:r>
          </a:p>
          <a:p>
            <a:pPr marL="0" indent="0">
              <a:buNone/>
            </a:pPr>
            <a:r>
              <a:rPr lang="fr-FR" sz="4200" dirty="0"/>
              <a:t>                 </a:t>
            </a:r>
            <a:endParaRPr lang="fr-FR" sz="4200" dirty="0">
              <a:solidFill>
                <a:srgbClr val="0070C0"/>
              </a:solidFill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A1EEED74-46C2-4A62-B2AE-F60F2AD70CF3}"/>
              </a:ext>
            </a:extLst>
          </p:cNvPr>
          <p:cNvSpPr/>
          <p:nvPr/>
        </p:nvSpPr>
        <p:spPr>
          <a:xfrm>
            <a:off x="2238653" y="2608249"/>
            <a:ext cx="1695635" cy="762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6C0E4EF-F580-4852-ACC4-FBD87C56E617}"/>
              </a:ext>
            </a:extLst>
          </p:cNvPr>
          <p:cNvSpPr txBox="1"/>
          <p:nvPr/>
        </p:nvSpPr>
        <p:spPr>
          <a:xfrm>
            <a:off x="2318552" y="3254771"/>
            <a:ext cx="1784412" cy="606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mesurer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2AC84CB-A030-8896-B18A-4D87B5735C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34"/>
          <a:stretch/>
        </p:blipFill>
        <p:spPr>
          <a:xfrm>
            <a:off x="-8815" y="445982"/>
            <a:ext cx="525061" cy="59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104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30093" y="1907221"/>
            <a:ext cx="11161801" cy="1735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Trouve le verbe conjugué / Donne son infinitif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r>
              <a:rPr lang="fr-FR" sz="3600" dirty="0"/>
              <a:t>Le squelette découvert était presque complet.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EEF7640-3CE0-883D-C495-1944B71F5E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34"/>
          <a:stretch/>
        </p:blipFill>
        <p:spPr>
          <a:xfrm>
            <a:off x="-8815" y="445982"/>
            <a:ext cx="525061" cy="59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655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59" y="246432"/>
            <a:ext cx="7679185" cy="1325563"/>
          </a:xfrm>
        </p:spPr>
        <p:txBody>
          <a:bodyPr>
            <a:normAutofit/>
          </a:bodyPr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15099" y="1918087"/>
            <a:ext cx="11161801" cy="1735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r>
              <a:rPr lang="fr-FR" sz="3600" dirty="0"/>
              <a:t>Le squelette découvert était presque complet.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02AEC96D-91DE-4297-A421-D81D7B7C262E}"/>
              </a:ext>
            </a:extLst>
          </p:cNvPr>
          <p:cNvSpPr/>
          <p:nvPr/>
        </p:nvSpPr>
        <p:spPr>
          <a:xfrm>
            <a:off x="5075067" y="2861959"/>
            <a:ext cx="1020932" cy="77930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63B0661-2850-4B4B-8B28-717746484B5B}"/>
              </a:ext>
            </a:extLst>
          </p:cNvPr>
          <p:cNvSpPr txBox="1"/>
          <p:nvPr/>
        </p:nvSpPr>
        <p:spPr>
          <a:xfrm>
            <a:off x="5149099" y="3641262"/>
            <a:ext cx="1020932" cy="606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être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F9B2319-7D1F-404E-C82D-4DE40A3A62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34"/>
          <a:stretch/>
        </p:blipFill>
        <p:spPr>
          <a:xfrm>
            <a:off x="-8815" y="445982"/>
            <a:ext cx="525061" cy="59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951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30093" y="1931726"/>
            <a:ext cx="11161801" cy="1735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Trouve le verbe conjugué / Donne son infinitif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r>
              <a:rPr lang="fr-FR" sz="3600" dirty="0"/>
              <a:t>Souvent, elle voulait grimper dans les arbres.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168D068-FE5C-4642-95C6-C2AA01E4D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DDA8A70-5C3F-00BA-E745-62A5A236AF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34"/>
          <a:stretch/>
        </p:blipFill>
        <p:spPr>
          <a:xfrm>
            <a:off x="-8815" y="445982"/>
            <a:ext cx="525061" cy="59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514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59" y="246432"/>
            <a:ext cx="7679185" cy="1325563"/>
          </a:xfrm>
        </p:spPr>
        <p:txBody>
          <a:bodyPr>
            <a:normAutofit/>
          </a:bodyPr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01112" y="1997357"/>
            <a:ext cx="11161801" cy="1735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r>
              <a:rPr lang="fr-FR" sz="3600" dirty="0"/>
              <a:t>Souvent, elle voulait grimper dans les arbres.</a:t>
            </a: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5E91A8D1-450B-4F9C-906F-400F17981A68}"/>
              </a:ext>
            </a:extLst>
          </p:cNvPr>
          <p:cNvSpPr/>
          <p:nvPr/>
        </p:nvSpPr>
        <p:spPr>
          <a:xfrm>
            <a:off x="3307530" y="2934252"/>
            <a:ext cx="1388755" cy="762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224917B-366C-49D6-A973-05A0028FCA01}"/>
              </a:ext>
            </a:extLst>
          </p:cNvPr>
          <p:cNvSpPr txBox="1"/>
          <p:nvPr/>
        </p:nvSpPr>
        <p:spPr>
          <a:xfrm>
            <a:off x="3310857" y="3667118"/>
            <a:ext cx="138875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vouloir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AAD35FA-684C-B5EB-10D6-AE6090C1DE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34"/>
          <a:stretch/>
        </p:blipFill>
        <p:spPr>
          <a:xfrm>
            <a:off x="-8815" y="445982"/>
            <a:ext cx="525061" cy="59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150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61312" y="1783277"/>
            <a:ext cx="10996600" cy="1735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Trouve le verbe conjugué / Donne son infinitif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r>
              <a:rPr lang="fr-FR" sz="3600" dirty="0"/>
              <a:t>Pour grimper aux arbres, elle avait de longs bras.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B27D8053-E9E0-46B3-8FE2-B9B3A2838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1C60D0A-74C3-0CFA-C225-2184CBB57C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34"/>
          <a:stretch/>
        </p:blipFill>
        <p:spPr>
          <a:xfrm>
            <a:off x="-8815" y="445982"/>
            <a:ext cx="525061" cy="59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958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59" y="246432"/>
            <a:ext cx="7679185" cy="1325563"/>
          </a:xfrm>
        </p:spPr>
        <p:txBody>
          <a:bodyPr>
            <a:normAutofit/>
          </a:bodyPr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61312" y="1859363"/>
            <a:ext cx="10996600" cy="1735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r>
              <a:rPr lang="fr-FR" sz="3600" dirty="0"/>
              <a:t>Pour grimper aux arbres, elle avait de longs bras.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3603B998-8313-4C68-8C6B-4CDBB2D3EF79}"/>
              </a:ext>
            </a:extLst>
          </p:cNvPr>
          <p:cNvSpPr/>
          <p:nvPr/>
        </p:nvSpPr>
        <p:spPr>
          <a:xfrm>
            <a:off x="6247452" y="2827285"/>
            <a:ext cx="1065321" cy="762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E0B4212-F67C-4470-A6C3-A683E4E60096}"/>
              </a:ext>
            </a:extLst>
          </p:cNvPr>
          <p:cNvSpPr txBox="1"/>
          <p:nvPr/>
        </p:nvSpPr>
        <p:spPr>
          <a:xfrm>
            <a:off x="6305418" y="3589542"/>
            <a:ext cx="1052420" cy="606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avoir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45D41F5-9C74-74D5-DB06-6C48BE91DE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34"/>
          <a:stretch/>
        </p:blipFill>
        <p:spPr>
          <a:xfrm>
            <a:off x="-8815" y="445982"/>
            <a:ext cx="525061" cy="59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3741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203</Words>
  <Application>Microsoft Office PowerPoint</Application>
  <PresentationFormat>Grand écran</PresentationFormat>
  <Paragraphs>55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3 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31</cp:revision>
  <dcterms:created xsi:type="dcterms:W3CDTF">2021-07-17T07:25:24Z</dcterms:created>
  <dcterms:modified xsi:type="dcterms:W3CDTF">2022-08-25T10:07:41Z</dcterms:modified>
</cp:coreProperties>
</file>